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6" r:id="rId2"/>
    <p:sldId id="257" r:id="rId3"/>
    <p:sldId id="256" r:id="rId4"/>
    <p:sldId id="258" r:id="rId5"/>
    <p:sldId id="259" r:id="rId6"/>
    <p:sldId id="260" r:id="rId7"/>
    <p:sldId id="265" r:id="rId8"/>
    <p:sldId id="262" r:id="rId9"/>
    <p:sldId id="267" r:id="rId10"/>
    <p:sldId id="26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12" userDrawn="1">
          <p15:clr>
            <a:srgbClr val="A4A3A4"/>
          </p15:clr>
        </p15:guide>
        <p15:guide id="4" pos="57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792" y="324"/>
      </p:cViewPr>
      <p:guideLst>
        <p:guide orient="horz" pos="2160"/>
        <p:guide pos="3840"/>
        <p:guide pos="1912"/>
        <p:guide pos="57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jp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2A26B-FFB2-4992-8F88-D2A1D935878F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536CB-25CB-4872-BF3C-14CC5369ED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987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536CB-25CB-4872-BF3C-14CC5369ED2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40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ＥＯ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2529D1-B79C-450D-8168-1E318F445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CD717E-7630-4F8D-AB6F-9030FFACD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E59D69-AE63-44FC-9432-BF06CA2DE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11437A-7D83-4013-9CFF-9D66B816B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BC8809-77FE-49EB-824C-41D54B143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167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AE3CE-FE69-4245-9F03-3B48079A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63F014-413C-4039-B51F-A5991F079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EFA323-BEDA-4344-AB14-5DE004D68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E2CE2D-B872-4F43-84A9-DE5437AD5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5C2A9E-EFAC-4D3E-B950-69F02A0E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312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B3E894-3E4F-4529-B1FF-094F55A9F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41E4E5-2ECD-43A2-97CD-68C1C1B1F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EBECB2-FEE5-47D3-8194-E17A465B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6C1E49-F8CD-4CEA-A93A-5138348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1876CB-D0A1-45E0-B773-4B52423A1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4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086880-5E7F-4BB1-B820-84049EA26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04215F-C5CC-450E-8F26-7902B9AA9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FC9A8A-B2EC-40CF-8E2F-5460AC2CB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A42257-CD65-4447-B495-7F89B1527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5853CF-FBAF-47B1-BD2E-CEB921C2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84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7A321-DD51-47C1-AD3F-E40EAE02D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C8C125-0354-4A2E-A03A-7E08062F4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7E2F2A-9FAE-4E43-AE12-26DE63A4F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5ECF0-8421-4B1B-B82D-EEE53289F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DB584F-4DAC-4C5D-B9F2-A7CF37C86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8E6E76-C592-4F23-90BE-D9E43E5F4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FD6F79-2856-4C7B-8F3D-23814D1F8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2A1797-4E58-4503-A7EE-7F33919C34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DC7193-3516-418C-BEAA-A2BA153D3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3E81AE-C581-4076-A759-869AF499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23B711-2B23-4DC0-8DD4-C11C81C76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327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532765-7F3E-4718-8F03-F01B629E0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C4BBAF-670B-4EC9-888D-5FBB4E6D8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1A037D4-DB69-4CD9-B721-326EB9AED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C6E921E-B1AF-4F41-AE18-384CB5347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83C3953-BC26-4730-B808-F3C82355D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C90442-F0B3-4AC6-B28F-5839ED660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F69C771-09FE-4977-A242-1FB4EBB0A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4D723E4-35E4-4B3B-B889-62B17FF28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82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D5695-5590-48EE-80A1-096AF8C8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69BA6F-F5F9-4177-87DD-A3E72225E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02489EC-9F9B-4B2D-AE2F-61EB3EE1A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A3F1B4-E210-446E-967F-6F990105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463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5B2B65-6DCF-4CCD-AC6C-0D97B8289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80F06F0-FD27-44B8-997B-76E02CC67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67EB53-3A25-4710-BE71-217C3C1A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068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8676C-E9EC-45E9-BDF4-E58DEC38E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237E54-D118-41A1-96FA-48086D3D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090F3AE-7D91-49D4-994B-03977FBFE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BCCBDB-3A5A-4BCB-A9F3-77984A59B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FEE221-B9E3-45F3-A170-4C344E3F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7CB250-6E11-4043-A4EB-8E5FC7958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30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C316E-DD96-4953-8506-0DE19A36A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C2F0AFC-ED46-4886-8F7B-8D225FA6A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62E00C-A115-4A05-A116-F0EDE2628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D13E37-9CAB-4EFE-9560-64B9F54C2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6D8EA4-CCD9-49C9-9ACC-C30C75FA0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9C9740-4528-412E-A3AD-2C62033B0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739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3C7C2F-F75A-490A-AE0E-FBDB5CA0F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B0ADBE-5D0B-4F70-B08C-134592D76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0E5018-A6D5-44AB-A331-23B68886B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CF768-9686-4852-A056-A6FE6462F28E}" type="datetimeFigureOut">
              <a:rPr lang="zh-CN" altLang="en-US" smtClean="0"/>
              <a:t>2022/2/13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2B3414-0F29-4A29-BA7E-DDCCF3368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7E3E48-0F0B-41C2-B438-AFE9AA5FE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3B097-C59A-494E-8E4D-13AD9F1E1C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806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C43ED06C-D567-4C14-A3C9-BC54ED7E2F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92"/>
            <a:ext cx="12192000" cy="6858892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D3A7F8F-7E9B-49BD-8083-CDCA550B7724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STANDARD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WORLD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</a:t>
            </a:r>
          </a:p>
        </p:txBody>
      </p:sp>
    </p:spTree>
    <p:extLst>
      <p:ext uri="{BB962C8B-B14F-4D97-AF65-F5344CB8AC3E}">
        <p14:creationId xmlns:p14="http://schemas.microsoft.com/office/powerpoint/2010/main" val="640625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2FE9852-7E6F-4A75-B717-0088D7C832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29613" b="52352"/>
          <a:stretch/>
        </p:blipFill>
        <p:spPr>
          <a:xfrm>
            <a:off x="0" y="1"/>
            <a:ext cx="874395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0D103B6-A4ED-4509-8F97-3C8C6694CA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71717"/>
          <a:stretch/>
        </p:blipFill>
        <p:spPr>
          <a:xfrm>
            <a:off x="8743950" y="0"/>
            <a:ext cx="344805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RESOURCES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(BETA)</a:t>
            </a:r>
          </a:p>
        </p:txBody>
      </p:sp>
    </p:spTree>
    <p:extLst>
      <p:ext uri="{BB962C8B-B14F-4D97-AF65-F5344CB8AC3E}">
        <p14:creationId xmlns:p14="http://schemas.microsoft.com/office/powerpoint/2010/main" val="4156158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09B365C-076E-4A91-A453-BC1FCEF8FA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TOTAL 9977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(+9143)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1200%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2446023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D41F71D-3B24-45A2-95EF-A82D77D4FD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43" r="8831"/>
          <a:stretch/>
        </p:blipFill>
        <p:spPr>
          <a:xfrm>
            <a:off x="1" y="-5935"/>
            <a:ext cx="12192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TOTAL 18839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(+5604)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150% 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PROVINCES</a:t>
            </a: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74DAE1BD-41A0-4A09-A902-C3292D174D28}"/>
              </a:ext>
            </a:extLst>
          </p:cNvPr>
          <p:cNvGrpSpPr/>
          <p:nvPr/>
        </p:nvGrpSpPr>
        <p:grpSpPr>
          <a:xfrm>
            <a:off x="5487206" y="261662"/>
            <a:ext cx="2343958" cy="1329961"/>
            <a:chOff x="5140107" y="478659"/>
            <a:chExt cx="2343958" cy="132996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25EF2AD-E55E-4E9C-87A4-850C54F368E9}"/>
                </a:ext>
              </a:extLst>
            </p:cNvPr>
            <p:cNvGrpSpPr/>
            <p:nvPr/>
          </p:nvGrpSpPr>
          <p:grpSpPr>
            <a:xfrm>
              <a:off x="5140107" y="995735"/>
              <a:ext cx="2314793" cy="812885"/>
              <a:chOff x="4886107" y="1122362"/>
              <a:chExt cx="231479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B7A1BFA8-1F25-4E8A-B1CD-A95F2C465C8D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B328FFE4-0258-4CB6-9CAB-B7D1A123FAE0}"/>
                  </a:ext>
                </a:extLst>
              </p:cNvPr>
              <p:cNvCxnSpPr>
                <a:cxnSpLocks/>
                <a:stCxn id="1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443B29DD-36C5-4BF5-9BB5-F114118B60E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30619467-C9DC-4F67-9A36-B735CE0B6E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985284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8661CB6-1BEE-418C-91BD-AB0E85EB4050}"/>
                </a:ext>
              </a:extLst>
            </p:cNvPr>
            <p:cNvSpPr txBox="1"/>
            <p:nvPr/>
          </p:nvSpPr>
          <p:spPr>
            <a:xfrm>
              <a:off x="5427283" y="478659"/>
              <a:ext cx="20567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EUROPA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612D7C04-6A18-4E1F-B1A7-0DDE014CA0C4}"/>
              </a:ext>
            </a:extLst>
          </p:cNvPr>
          <p:cNvGrpSpPr/>
          <p:nvPr/>
        </p:nvGrpSpPr>
        <p:grpSpPr>
          <a:xfrm>
            <a:off x="8890002" y="799645"/>
            <a:ext cx="1903869" cy="1342364"/>
            <a:chOff x="9069260" y="755663"/>
            <a:chExt cx="1903869" cy="1342364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BF41190-985F-4AEE-872C-060F6350D0B8}"/>
                </a:ext>
              </a:extLst>
            </p:cNvPr>
            <p:cNvGrpSpPr/>
            <p:nvPr/>
          </p:nvGrpSpPr>
          <p:grpSpPr>
            <a:xfrm flipH="1">
              <a:off x="9143987" y="1285142"/>
              <a:ext cx="1829142" cy="812885"/>
              <a:chOff x="4886107" y="1122362"/>
              <a:chExt cx="1902558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F71A6ED0-61FB-4EBE-AFF0-A2D753485E37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588C2679-F4DC-4FF7-B907-DF8D370D4070}"/>
                  </a:ext>
                </a:extLst>
              </p:cNvPr>
              <p:cNvCxnSpPr>
                <a:cxnSpLocks/>
                <a:stCxn id="33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9371A17C-B0AE-494D-ADDA-519FA4A057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ED5D7168-8E04-4A20-A87D-8C82DECDAB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5616" y="1122363"/>
                <a:ext cx="1573049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275ECDE1-F8E5-4D78-81B9-13AEF3225D2E}"/>
                </a:ext>
              </a:extLst>
            </p:cNvPr>
            <p:cNvSpPr txBox="1"/>
            <p:nvPr/>
          </p:nvSpPr>
          <p:spPr>
            <a:xfrm>
              <a:off x="9069260" y="755663"/>
              <a:ext cx="16618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CHINA</a:t>
              </a:r>
              <a:endParaRPr lang="zh-CN" altLang="en-US" sz="24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BE6BC2BB-B677-4F47-8817-A776FF18B8EC}"/>
              </a:ext>
            </a:extLst>
          </p:cNvPr>
          <p:cNvGrpSpPr/>
          <p:nvPr/>
        </p:nvGrpSpPr>
        <p:grpSpPr>
          <a:xfrm>
            <a:off x="7947501" y="3175038"/>
            <a:ext cx="2306904" cy="833857"/>
            <a:chOff x="7664713" y="3588607"/>
            <a:chExt cx="2306904" cy="833857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9FF7FFAE-D6E8-415C-A407-15CEF0424C5D}"/>
                </a:ext>
              </a:extLst>
            </p:cNvPr>
            <p:cNvGrpSpPr/>
            <p:nvPr/>
          </p:nvGrpSpPr>
          <p:grpSpPr>
            <a:xfrm rot="10800000">
              <a:off x="7696200" y="3588607"/>
              <a:ext cx="2275417" cy="812885"/>
              <a:chOff x="4886107" y="1122362"/>
              <a:chExt cx="227541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DA64D74F-C7AA-44FE-BF78-F2B052A0C0CA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F5CDA58E-E416-47EF-99FC-8DDD6DB79781}"/>
                  </a:ext>
                </a:extLst>
              </p:cNvPr>
              <p:cNvCxnSpPr>
                <a:cxnSpLocks/>
                <a:stCxn id="40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C0E7EEC4-98AC-43E3-A426-A7C109B17B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6D4DF2EC-129A-4DBF-AFCB-D68AB4CB6690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194590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AAE3F91C-32C2-4237-A124-5CE42DB2F531}"/>
                </a:ext>
              </a:extLst>
            </p:cNvPr>
            <p:cNvSpPr txBox="1"/>
            <p:nvPr/>
          </p:nvSpPr>
          <p:spPr>
            <a:xfrm>
              <a:off x="7664713" y="3837689"/>
              <a:ext cx="200888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SE-ASIA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C1848A76-2657-4DD2-91C0-354805BFAABD}"/>
              </a:ext>
            </a:extLst>
          </p:cNvPr>
          <p:cNvGrpSpPr/>
          <p:nvPr/>
        </p:nvGrpSpPr>
        <p:grpSpPr>
          <a:xfrm>
            <a:off x="7086965" y="2000305"/>
            <a:ext cx="3532101" cy="835682"/>
            <a:chOff x="6504519" y="2615223"/>
            <a:chExt cx="3532101" cy="835682"/>
          </a:xfrm>
        </p:grpSpPr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4D8BDA60-0A44-44CB-A90C-50EC74A0C679}"/>
                </a:ext>
              </a:extLst>
            </p:cNvPr>
            <p:cNvSpPr txBox="1"/>
            <p:nvPr/>
          </p:nvSpPr>
          <p:spPr>
            <a:xfrm>
              <a:off x="6750143" y="2866130"/>
              <a:ext cx="3286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MIDDLE EAST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AA8A3C2-BBFF-45AD-8F09-9A3CE133F399}"/>
                </a:ext>
              </a:extLst>
            </p:cNvPr>
            <p:cNvGrpSpPr/>
            <p:nvPr/>
          </p:nvGrpSpPr>
          <p:grpSpPr>
            <a:xfrm rot="10800000" flipH="1">
              <a:off x="6504519" y="2615223"/>
              <a:ext cx="3470673" cy="812885"/>
              <a:chOff x="4886107" y="1122362"/>
              <a:chExt cx="3515457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E55ADFED-6A4E-4D29-9100-6F8BD4779BB0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6CB24A5B-8035-4913-A295-66E54D001D0A}"/>
                  </a:ext>
                </a:extLst>
              </p:cNvPr>
              <p:cNvCxnSpPr>
                <a:cxnSpLocks/>
                <a:stCxn id="46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F8BDF8FB-D8EB-4031-AD7A-20F882579D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25930E5C-AAF2-423F-819A-40749E623308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6" y="1122363"/>
                <a:ext cx="3185948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35CF8052-9B02-460A-8299-FFB8F019C260}"/>
              </a:ext>
            </a:extLst>
          </p:cNvPr>
          <p:cNvGrpSpPr/>
          <p:nvPr/>
        </p:nvGrpSpPr>
        <p:grpSpPr>
          <a:xfrm>
            <a:off x="3001476" y="2464153"/>
            <a:ext cx="3897487" cy="856220"/>
            <a:chOff x="2341330" y="2905770"/>
            <a:chExt cx="3897487" cy="856220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183A7D99-4013-4802-9097-F28E302A5567}"/>
                </a:ext>
              </a:extLst>
            </p:cNvPr>
            <p:cNvSpPr txBox="1"/>
            <p:nvPr/>
          </p:nvSpPr>
          <p:spPr>
            <a:xfrm>
              <a:off x="2341330" y="3177215"/>
              <a:ext cx="366760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NORTH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E5F7CC0-3B68-47AE-8D39-EEDDA28234C0}"/>
                </a:ext>
              </a:extLst>
            </p:cNvPr>
            <p:cNvGrpSpPr/>
            <p:nvPr/>
          </p:nvGrpSpPr>
          <p:grpSpPr>
            <a:xfrm rot="10800000">
              <a:off x="2386263" y="2905770"/>
              <a:ext cx="3852554" cy="812885"/>
              <a:chOff x="4886107" y="1122362"/>
              <a:chExt cx="3852554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A8A795C1-9349-42C3-B738-DFC57D4866E1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D756D643-A309-45D0-B8C6-53E0431F8011}"/>
                  </a:ext>
                </a:extLst>
              </p:cNvPr>
              <p:cNvCxnSpPr>
                <a:cxnSpLocks/>
                <a:stCxn id="58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EFF4DCE8-93E3-4A22-80A4-F9EF04239A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91FE9FC0-F047-4C92-9DD5-F41958A10806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523046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D6AFA87B-D471-40D8-810F-927221E6A569}"/>
              </a:ext>
            </a:extLst>
          </p:cNvPr>
          <p:cNvGrpSpPr/>
          <p:nvPr/>
        </p:nvGrpSpPr>
        <p:grpSpPr>
          <a:xfrm>
            <a:off x="2970623" y="3579720"/>
            <a:ext cx="4390851" cy="854685"/>
            <a:chOff x="2670583" y="4227019"/>
            <a:chExt cx="4390851" cy="854685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F9147305-AFC4-48CA-9DB8-1E00F72D6777}"/>
                </a:ext>
              </a:extLst>
            </p:cNvPr>
            <p:cNvSpPr txBox="1"/>
            <p:nvPr/>
          </p:nvSpPr>
          <p:spPr>
            <a:xfrm>
              <a:off x="2670583" y="4496929"/>
              <a:ext cx="41264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HORN OF AFRICA</a:t>
              </a:r>
              <a:endParaRPr lang="zh-CN" altLang="en-US" sz="32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1BE793DC-5729-4C68-9DCB-E4F826C0A207}"/>
                </a:ext>
              </a:extLst>
            </p:cNvPr>
            <p:cNvGrpSpPr/>
            <p:nvPr/>
          </p:nvGrpSpPr>
          <p:grpSpPr>
            <a:xfrm rot="10800000">
              <a:off x="2747211" y="4227019"/>
              <a:ext cx="4314223" cy="812885"/>
              <a:chOff x="4886107" y="1122362"/>
              <a:chExt cx="4314223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id="{A1A282FE-58F3-4E9A-A6B1-47FC91B2CAE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5F6FB3DB-67FF-447F-AD7F-1725A3C6C384}"/>
                  </a:ext>
                </a:extLst>
              </p:cNvPr>
              <p:cNvCxnSpPr>
                <a:cxnSpLocks/>
                <a:stCxn id="6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08ADA567-6F0E-4F59-90F7-D49AF1E04D3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1CFFE704-A94E-402C-930D-8C2E37D36E2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3"/>
                <a:ext cx="3984715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0190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644CB3E-7FD5-4F4D-A12D-2572D94DF3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62" r="37554"/>
          <a:stretch/>
        </p:blipFill>
        <p:spPr>
          <a:xfrm>
            <a:off x="9156700" y="-12698"/>
            <a:ext cx="30353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BA318D2-0288-4E90-912B-F7BBF4E1B1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39" r="35835"/>
          <a:stretch/>
        </p:blipFill>
        <p:spPr>
          <a:xfrm>
            <a:off x="6096000" y="-12698"/>
            <a:ext cx="3060700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4CA649D-027E-4233-921C-FDE7D55876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37" r="22056"/>
          <a:stretch/>
        </p:blipFill>
        <p:spPr>
          <a:xfrm>
            <a:off x="3035299" y="-12698"/>
            <a:ext cx="3060701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636B094-37D6-41D7-9113-BE5D294FEB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8" t="8519" r="50972" b="13704"/>
          <a:stretch/>
        </p:blipFill>
        <p:spPr>
          <a:xfrm>
            <a:off x="0" y="0"/>
            <a:ext cx="3035300" cy="684530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TILES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FOR URBANS</a:t>
            </a:r>
          </a:p>
        </p:txBody>
      </p:sp>
    </p:spTree>
    <p:extLst>
      <p:ext uri="{BB962C8B-B14F-4D97-AF65-F5344CB8AC3E}">
        <p14:creationId xmlns:p14="http://schemas.microsoft.com/office/powerpoint/2010/main" val="3258991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2F32B26-4989-42FD-A024-3C595F94B2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63"/>
          <a:stretch/>
        </p:blipFill>
        <p:spPr>
          <a:xfrm>
            <a:off x="0" y="-6683"/>
            <a:ext cx="6096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STRAITS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8695FC7-7F8F-4DB2-B153-6FF0744C9901}"/>
              </a:ext>
            </a:extLst>
          </p:cNvPr>
          <p:cNvGrpSpPr/>
          <p:nvPr/>
        </p:nvGrpSpPr>
        <p:grpSpPr>
          <a:xfrm>
            <a:off x="3801534" y="1672354"/>
            <a:ext cx="2263160" cy="792059"/>
            <a:chOff x="3801534" y="1672354"/>
            <a:chExt cx="2263160" cy="792059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597879A-1147-4C43-AFA9-067021DEF0EE}"/>
                </a:ext>
              </a:extLst>
            </p:cNvPr>
            <p:cNvSpPr txBox="1"/>
            <p:nvPr/>
          </p:nvSpPr>
          <p:spPr>
            <a:xfrm>
              <a:off x="3900791" y="1672354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Sōya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98AF1513-DE81-4333-8A77-594237A2263B}"/>
                </a:ext>
              </a:extLst>
            </p:cNvPr>
            <p:cNvGrpSpPr/>
            <p:nvPr/>
          </p:nvGrpSpPr>
          <p:grpSpPr>
            <a:xfrm rot="10800000" flipH="1" flipV="1">
              <a:off x="3801534" y="2031691"/>
              <a:ext cx="1794931" cy="432722"/>
              <a:chOff x="4886107" y="1122362"/>
              <a:chExt cx="32946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BB153A57-D75D-458A-A948-3661CD7B44F2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F21C8182-CC71-42E1-AE3B-015552635FAD}"/>
                  </a:ext>
                </a:extLst>
              </p:cNvPr>
              <p:cNvCxnSpPr>
                <a:cxnSpLocks/>
                <a:stCxn id="15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E706CB03-EDB8-4EAA-A225-0C8A37601B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01A63997-5CF3-4AAB-ABE6-A1BD596E356D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2" y="1122364"/>
                <a:ext cx="2965170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AEA9D74-C765-4F67-ADA9-5889A5D475E3}"/>
              </a:ext>
            </a:extLst>
          </p:cNvPr>
          <p:cNvGrpSpPr/>
          <p:nvPr/>
        </p:nvGrpSpPr>
        <p:grpSpPr>
          <a:xfrm>
            <a:off x="3416300" y="3553863"/>
            <a:ext cx="2289103" cy="482917"/>
            <a:chOff x="4318106" y="1929715"/>
            <a:chExt cx="2289103" cy="482917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A24375E-5A14-4B7E-AD17-0E3EA9AC365F}"/>
                </a:ext>
              </a:extLst>
            </p:cNvPr>
            <p:cNvSpPr txBox="1"/>
            <p:nvPr/>
          </p:nvSpPr>
          <p:spPr>
            <a:xfrm>
              <a:off x="4443306" y="2012522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Stugaru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75C337BB-B249-4D7F-818D-B54E7B1FE8DD}"/>
                </a:ext>
              </a:extLst>
            </p:cNvPr>
            <p:cNvGrpSpPr/>
            <p:nvPr/>
          </p:nvGrpSpPr>
          <p:grpSpPr>
            <a:xfrm rot="10800000" flipH="1">
              <a:off x="4318106" y="1929715"/>
              <a:ext cx="2228063" cy="442336"/>
              <a:chOff x="4886107" y="1122362"/>
              <a:chExt cx="41113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3F60CCAD-7420-4657-9B96-E98D8A5221B1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A05765DC-14D2-45B2-806E-354EF495BF43}"/>
                  </a:ext>
                </a:extLst>
              </p:cNvPr>
              <p:cNvCxnSpPr>
                <a:cxnSpLocks/>
                <a:stCxn id="21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8A14A264-6F52-48F4-BAF8-64AB2480CE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D31EBEAF-9E27-426C-B414-BB099E6901F9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78186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886C540-5E2C-47A9-BEED-5243732A7B12}"/>
              </a:ext>
            </a:extLst>
          </p:cNvPr>
          <p:cNvGrpSpPr/>
          <p:nvPr/>
        </p:nvGrpSpPr>
        <p:grpSpPr>
          <a:xfrm>
            <a:off x="848143" y="4551965"/>
            <a:ext cx="2282274" cy="804121"/>
            <a:chOff x="1006715" y="3594913"/>
            <a:chExt cx="2282274" cy="804121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8DA455CD-6F19-4200-910B-D7AF5F336831}"/>
                </a:ext>
              </a:extLst>
            </p:cNvPr>
            <p:cNvSpPr txBox="1"/>
            <p:nvPr/>
          </p:nvSpPr>
          <p:spPr>
            <a:xfrm>
              <a:off x="1125086" y="3594913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Korea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75BC2DB3-0E1A-4794-858A-D5457A3D951C}"/>
                </a:ext>
              </a:extLst>
            </p:cNvPr>
            <p:cNvGrpSpPr/>
            <p:nvPr/>
          </p:nvGrpSpPr>
          <p:grpSpPr>
            <a:xfrm rot="10800000" flipH="1" flipV="1">
              <a:off x="1006715" y="3962839"/>
              <a:ext cx="2012531" cy="436195"/>
              <a:chOff x="4886107" y="1122362"/>
              <a:chExt cx="3713660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C9A0F9FE-13B2-4528-B5F3-5DE86043FAAB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08497D23-6E1A-46FF-84D7-114558C29724}"/>
                  </a:ext>
                </a:extLst>
              </p:cNvPr>
              <p:cNvCxnSpPr>
                <a:cxnSpLocks/>
                <a:stCxn id="4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B1D193C1-CC86-4DD7-8728-78DD36CFBD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3779DEF9-B6DC-4FA1-B4B0-8DFD65E89195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5" y="1122364"/>
                <a:ext cx="338415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3A638FFB-986C-4CE3-BCFC-FD979ADC5253}"/>
              </a:ext>
            </a:extLst>
          </p:cNvPr>
          <p:cNvGrpSpPr/>
          <p:nvPr/>
        </p:nvGrpSpPr>
        <p:grpSpPr>
          <a:xfrm>
            <a:off x="1233416" y="5516436"/>
            <a:ext cx="2879046" cy="532651"/>
            <a:chOff x="1233416" y="5465131"/>
            <a:chExt cx="2879046" cy="532651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48E29CDE-0531-41AD-BB19-068B9A5133AF}"/>
                </a:ext>
              </a:extLst>
            </p:cNvPr>
            <p:cNvSpPr txBox="1"/>
            <p:nvPr/>
          </p:nvSpPr>
          <p:spPr>
            <a:xfrm>
              <a:off x="1374925" y="5597672"/>
              <a:ext cx="27375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Kanmon</a:t>
              </a:r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4A184DBC-167C-4533-8A11-40146CD2870C}"/>
                </a:ext>
              </a:extLst>
            </p:cNvPr>
            <p:cNvGrpSpPr/>
            <p:nvPr/>
          </p:nvGrpSpPr>
          <p:grpSpPr>
            <a:xfrm rot="10800000" flipH="1">
              <a:off x="1233416" y="5465131"/>
              <a:ext cx="2300852" cy="488997"/>
              <a:chOff x="4886107" y="1122362"/>
              <a:chExt cx="4245690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BDBE07F3-2CB4-407B-80AE-E43223A30838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5FDF772B-4BC6-4BCB-8466-E45D90B3A580}"/>
                  </a:ext>
                </a:extLst>
              </p:cNvPr>
              <p:cNvCxnSpPr>
                <a:cxnSpLocks/>
                <a:stCxn id="67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31C3EC1B-E70E-43C0-994C-504833AA26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>
                <a:extLst>
                  <a:ext uri="{FF2B5EF4-FFF2-40B4-BE49-F238E27FC236}">
                    <a16:creationId xmlns:a16="http://schemas.microsoft.com/office/drawing/2014/main" id="{2D5F915A-3C38-4D75-B95D-57C801410EEE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5" y="1122364"/>
                <a:ext cx="391618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9550612C-7B40-4F41-B869-D1F69F45B37F}"/>
              </a:ext>
            </a:extLst>
          </p:cNvPr>
          <p:cNvGrpSpPr/>
          <p:nvPr/>
        </p:nvGrpSpPr>
        <p:grpSpPr>
          <a:xfrm>
            <a:off x="3527961" y="729475"/>
            <a:ext cx="2279667" cy="442336"/>
            <a:chOff x="4318107" y="1929715"/>
            <a:chExt cx="2279667" cy="442336"/>
          </a:xfrm>
        </p:grpSpPr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CA5B62BC-849A-420A-B45C-8FB2186A64EB}"/>
                </a:ext>
              </a:extLst>
            </p:cNvPr>
            <p:cNvSpPr txBox="1"/>
            <p:nvPr/>
          </p:nvSpPr>
          <p:spPr>
            <a:xfrm>
              <a:off x="4433871" y="1954673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Tartary Strait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B2CC3054-3E4C-4780-8F74-268E8CBCFF9C}"/>
                </a:ext>
              </a:extLst>
            </p:cNvPr>
            <p:cNvGrpSpPr/>
            <p:nvPr/>
          </p:nvGrpSpPr>
          <p:grpSpPr>
            <a:xfrm rot="10800000" flipH="1">
              <a:off x="4318107" y="1929715"/>
              <a:ext cx="2163905" cy="442336"/>
              <a:chOff x="4886107" y="1122362"/>
              <a:chExt cx="399298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74" name="椭圆 73">
                <a:extLst>
                  <a:ext uri="{FF2B5EF4-FFF2-40B4-BE49-F238E27FC236}">
                    <a16:creationId xmlns:a16="http://schemas.microsoft.com/office/drawing/2014/main" id="{736DBEA0-407B-4481-BDC6-7BF353D224AF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75" name="直接连接符 74">
                <a:extLst>
                  <a:ext uri="{FF2B5EF4-FFF2-40B4-BE49-F238E27FC236}">
                    <a16:creationId xmlns:a16="http://schemas.microsoft.com/office/drawing/2014/main" id="{360775FA-BD62-4B46-AE27-7353D0037642}"/>
                  </a:ext>
                </a:extLst>
              </p:cNvPr>
              <p:cNvCxnSpPr>
                <a:cxnSpLocks/>
                <a:stCxn id="74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>
                <a:extLst>
                  <a:ext uri="{FF2B5EF4-FFF2-40B4-BE49-F238E27FC236}">
                    <a16:creationId xmlns:a16="http://schemas.microsoft.com/office/drawing/2014/main" id="{4D489504-D4E6-4625-BE3A-E76E6FB06E3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>
                <a:extLst>
                  <a:ext uri="{FF2B5EF4-FFF2-40B4-BE49-F238E27FC236}">
                    <a16:creationId xmlns:a16="http://schemas.microsoft.com/office/drawing/2014/main" id="{37B1D065-07B5-4074-B156-51662E912546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66347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3F0AB9A0-9CE5-46B6-A195-1E2D96950EA9}"/>
              </a:ext>
            </a:extLst>
          </p:cNvPr>
          <p:cNvSpPr txBox="1"/>
          <p:nvPr/>
        </p:nvSpPr>
        <p:spPr>
          <a:xfrm rot="18900000">
            <a:off x="1005176" y="3035275"/>
            <a:ext cx="26340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TRUE SEA OF JAPAN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F92E68B1-02AB-455F-9218-330C10BDF663}"/>
              </a:ext>
            </a:extLst>
          </p:cNvPr>
          <p:cNvGrpSpPr/>
          <p:nvPr/>
        </p:nvGrpSpPr>
        <p:grpSpPr>
          <a:xfrm>
            <a:off x="3195286" y="5189505"/>
            <a:ext cx="2289103" cy="482917"/>
            <a:chOff x="4318106" y="1929715"/>
            <a:chExt cx="2289103" cy="482917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C95014C8-D9EA-4A6B-AA2E-29D4B64DA242}"/>
                </a:ext>
              </a:extLst>
            </p:cNvPr>
            <p:cNvSpPr txBox="1"/>
            <p:nvPr/>
          </p:nvSpPr>
          <p:spPr>
            <a:xfrm>
              <a:off x="4443306" y="2012522"/>
              <a:ext cx="21639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Tokyo Bay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7C1B870B-685F-40C2-9DDC-B536C7FB2997}"/>
                </a:ext>
              </a:extLst>
            </p:cNvPr>
            <p:cNvGrpSpPr/>
            <p:nvPr/>
          </p:nvGrpSpPr>
          <p:grpSpPr>
            <a:xfrm rot="10800000" flipH="1">
              <a:off x="4318106" y="1929715"/>
              <a:ext cx="2228063" cy="442336"/>
              <a:chOff x="4886107" y="1122362"/>
              <a:chExt cx="4111375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B7388CB1-FB90-4D99-97ED-E5318BA86B88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79" name="直接连接符 78">
                <a:extLst>
                  <a:ext uri="{FF2B5EF4-FFF2-40B4-BE49-F238E27FC236}">
                    <a16:creationId xmlns:a16="http://schemas.microsoft.com/office/drawing/2014/main" id="{244B5B54-8170-4787-BE3E-F61C8C87054E}"/>
                  </a:ext>
                </a:extLst>
              </p:cNvPr>
              <p:cNvCxnSpPr>
                <a:cxnSpLocks/>
                <a:stCxn id="62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>
                <a:extLst>
                  <a:ext uri="{FF2B5EF4-FFF2-40B4-BE49-F238E27FC236}">
                    <a16:creationId xmlns:a16="http://schemas.microsoft.com/office/drawing/2014/main" id="{54D01263-0EF4-431B-B6AF-8E43FF3155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B3093F21-7894-4118-B848-E4D5D802F35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>
                <a:off x="5215615" y="1122364"/>
                <a:ext cx="3781867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3C2D17FF-111A-46E7-8703-B804DB20E3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83" t="-332" r="22309" b="332"/>
          <a:stretch/>
        </p:blipFill>
        <p:spPr>
          <a:xfrm>
            <a:off x="6091936" y="-45719"/>
            <a:ext cx="6095996" cy="6897036"/>
          </a:xfrm>
          <a:prstGeom prst="rect">
            <a:avLst/>
          </a:prstGeom>
        </p:spPr>
      </p:pic>
      <p:sp>
        <p:nvSpPr>
          <p:cNvPr id="82" name="文本框 81">
            <a:extLst>
              <a:ext uri="{FF2B5EF4-FFF2-40B4-BE49-F238E27FC236}">
                <a16:creationId xmlns:a16="http://schemas.microsoft.com/office/drawing/2014/main" id="{5927E1A7-7CB3-4B18-BCDE-9C4709A4C5C8}"/>
              </a:ext>
            </a:extLst>
          </p:cNvPr>
          <p:cNvSpPr txBox="1"/>
          <p:nvPr/>
        </p:nvSpPr>
        <p:spPr>
          <a:xfrm rot="20356956">
            <a:off x="7409108" y="1777389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PASSABLE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CASPIAN SEA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6686439-0259-4CF2-AE48-43B0700A71CB}"/>
              </a:ext>
            </a:extLst>
          </p:cNvPr>
          <p:cNvGrpSpPr/>
          <p:nvPr/>
        </p:nvGrpSpPr>
        <p:grpSpPr>
          <a:xfrm>
            <a:off x="9586244" y="544725"/>
            <a:ext cx="2824435" cy="792059"/>
            <a:chOff x="3801534" y="1672354"/>
            <a:chExt cx="2824435" cy="792059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5589AEC5-EEDE-4FEE-8991-E2B092F74D60}"/>
                </a:ext>
              </a:extLst>
            </p:cNvPr>
            <p:cNvSpPr txBox="1"/>
            <p:nvPr/>
          </p:nvSpPr>
          <p:spPr>
            <a:xfrm>
              <a:off x="3900791" y="1672354"/>
              <a:ext cx="27251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n>
                    <a:solidFill>
                      <a:schemeClr val="bg2"/>
                    </a:solidFill>
                  </a:ln>
                  <a:solidFill>
                    <a:schemeClr val="accent2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Arial Black" panose="020B0A04020102020204" pitchFamily="34" charset="0"/>
                </a:rPr>
                <a:t>Volga-Don Canal</a:t>
              </a:r>
              <a:endParaRPr lang="zh-CN" altLang="en-US" sz="20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endParaRP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F4D18392-5639-4045-97B2-5231B8A7214E}"/>
                </a:ext>
              </a:extLst>
            </p:cNvPr>
            <p:cNvGrpSpPr/>
            <p:nvPr/>
          </p:nvGrpSpPr>
          <p:grpSpPr>
            <a:xfrm rot="10800000" flipH="1" flipV="1">
              <a:off x="3801534" y="2031691"/>
              <a:ext cx="2493173" cy="432722"/>
              <a:chOff x="4886107" y="1122362"/>
              <a:chExt cx="4576329" cy="812885"/>
            </a:xfrm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grpSpPr>
          <p:sp>
            <p:nvSpPr>
              <p:cNvPr id="63" name="椭圆 62">
                <a:extLst>
                  <a:ext uri="{FF2B5EF4-FFF2-40B4-BE49-F238E27FC236}">
                    <a16:creationId xmlns:a16="http://schemas.microsoft.com/office/drawing/2014/main" id="{0636989C-A2BD-4489-A3B4-93D9885F2C05}"/>
                  </a:ext>
                </a:extLst>
              </p:cNvPr>
              <p:cNvSpPr/>
              <p:nvPr/>
            </p:nvSpPr>
            <p:spPr>
              <a:xfrm>
                <a:off x="4886107" y="1739802"/>
                <a:ext cx="195445" cy="195445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n w="28575">
                    <a:solidFill>
                      <a:schemeClr val="bg2"/>
                    </a:solidFill>
                  </a:ln>
                  <a:noFill/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id="{A572F3D0-0D1A-4104-AE45-19826B1E2673}"/>
                  </a:ext>
                </a:extLst>
              </p:cNvPr>
              <p:cNvCxnSpPr>
                <a:cxnSpLocks/>
                <a:stCxn id="63" idx="0"/>
              </p:cNvCxnSpPr>
              <p:nvPr/>
            </p:nvCxnSpPr>
            <p:spPr>
              <a:xfrm flipH="1" flipV="1">
                <a:off x="4983829" y="1354150"/>
                <a:ext cx="1" cy="385652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>
                <a:extLst>
                  <a:ext uri="{FF2B5EF4-FFF2-40B4-BE49-F238E27FC236}">
                    <a16:creationId xmlns:a16="http://schemas.microsoft.com/office/drawing/2014/main" id="{9FCB2322-96EF-4241-B76A-F1F97C6982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83829" y="1122362"/>
                <a:ext cx="231787" cy="231789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>
                <a:extLst>
                  <a:ext uri="{FF2B5EF4-FFF2-40B4-BE49-F238E27FC236}">
                    <a16:creationId xmlns:a16="http://schemas.microsoft.com/office/drawing/2014/main" id="{44D54A06-B1E9-4D07-B6CF-EDD314E66C63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5215613" y="1122364"/>
                <a:ext cx="424682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10506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D783254-9E2F-4402-BC8A-8E599D4D4C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9" r="27391" b="22456"/>
          <a:stretch/>
        </p:blipFill>
        <p:spPr>
          <a:xfrm>
            <a:off x="0" y="1"/>
            <a:ext cx="6089944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 IMPASSABLE MOUNTAINS/DESERTS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08F628-9B5C-4089-B48F-A81707E63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94" r="8405"/>
          <a:stretch/>
        </p:blipFill>
        <p:spPr>
          <a:xfrm>
            <a:off x="6089944" y="0"/>
            <a:ext cx="6102056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DD393C8-5DB5-4025-AE29-9E31AE52A15C}"/>
              </a:ext>
            </a:extLst>
          </p:cNvPr>
          <p:cNvSpPr txBox="1"/>
          <p:nvPr/>
        </p:nvSpPr>
        <p:spPr>
          <a:xfrm rot="20356956">
            <a:off x="7171873" y="1843428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TAKLIMAKAN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DESERT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312D418-9D23-4503-9BA1-91546C9116CD}"/>
              </a:ext>
            </a:extLst>
          </p:cNvPr>
          <p:cNvSpPr txBox="1"/>
          <p:nvPr/>
        </p:nvSpPr>
        <p:spPr>
          <a:xfrm rot="900000">
            <a:off x="8021502" y="4520062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QINGHAI-TIBET</a:t>
            </a:r>
          </a:p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PLATEAU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D5CB9E7-0AF3-458A-9721-97B45BB0B4EA}"/>
              </a:ext>
            </a:extLst>
          </p:cNvPr>
          <p:cNvSpPr txBox="1"/>
          <p:nvPr/>
        </p:nvSpPr>
        <p:spPr>
          <a:xfrm rot="19800000">
            <a:off x="1584213" y="2951947"/>
            <a:ext cx="3969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n>
                  <a:solidFill>
                    <a:schemeClr val="bg2"/>
                  </a:solidFill>
                </a:ln>
                <a:solidFill>
                  <a:schemeClr val="accent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AMAZON RAINFOREST</a:t>
            </a:r>
            <a:endParaRPr lang="zh-CN" altLang="en-US" sz="2800" dirty="0">
              <a:ln>
                <a:solidFill>
                  <a:schemeClr val="bg2"/>
                </a:solidFill>
              </a:ln>
              <a:solidFill>
                <a:schemeClr val="accent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87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92EC7A4-8C3A-44F8-93BA-02620649EC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2" t="12081" r="23715" b="14247"/>
          <a:stretch/>
        </p:blipFill>
        <p:spPr>
          <a:xfrm>
            <a:off x="-1" y="0"/>
            <a:ext cx="7796463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1721B17-B0DF-437D-8D59-E0613B9D6B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9" r="71798" b="14198"/>
          <a:stretch/>
        </p:blipFill>
        <p:spPr>
          <a:xfrm>
            <a:off x="7796463" y="0"/>
            <a:ext cx="4395537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EBB446C-4EBB-4C5E-9349-A602B92AD93A}"/>
              </a:ext>
            </a:extLst>
          </p:cNvPr>
          <p:cNvSpPr txBox="1"/>
          <p:nvPr/>
        </p:nvSpPr>
        <p:spPr>
          <a:xfrm>
            <a:off x="81280" y="973691"/>
            <a:ext cx="36808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NEW    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SUPPRESSION </a:t>
            </a:r>
            <a:b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</a:br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UNIT    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872114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AA00F8A-43A7-4962-9E58-C52688F48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12" r="17626"/>
          <a:stretch/>
        </p:blipFill>
        <p:spPr>
          <a:xfrm>
            <a:off x="-3" y="-892"/>
            <a:ext cx="6096001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RAILWAY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409B23-516C-4D0C-AC9C-E02E3753F6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4" t="8518" r="45204" b="14197"/>
          <a:stretch/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710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87D68AD-C437-407C-A5C7-A9A2B3BFF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66"/>
          <a:stretch/>
        </p:blipFill>
        <p:spPr>
          <a:xfrm>
            <a:off x="0" y="-892"/>
            <a:ext cx="10813180" cy="685799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838D45-7D76-470D-ACCA-B6068D4D843D}"/>
              </a:ext>
            </a:extLst>
          </p:cNvPr>
          <p:cNvSpPr/>
          <p:nvPr/>
        </p:nvSpPr>
        <p:spPr>
          <a:xfrm>
            <a:off x="0" y="-892"/>
            <a:ext cx="3302000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EOE’s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MAP MOD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MORE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RELEASABLE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NATIONS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SOV/USA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GER/FRA/ITA</a:t>
            </a:r>
          </a:p>
          <a:p>
            <a:pPr algn="ctr"/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150+</a:t>
            </a:r>
          </a:p>
          <a:p>
            <a:pPr algn="ctr"/>
            <a:r>
              <a:rPr lang="zh-CN" altLang="en-US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（</a:t>
            </a:r>
            <a:r>
              <a:rPr lang="en-US" altLang="zh-CN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BETA</a:t>
            </a:r>
            <a:r>
              <a:rPr lang="zh-CN" altLang="en-US" sz="3200" b="1" spc="50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2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pitchFamily="34" charset="0"/>
              </a:rPr>
              <a:t>）</a:t>
            </a:r>
            <a:endParaRPr lang="en-US" altLang="zh-CN" sz="3200" b="1" spc="50" dirty="0">
              <a:ln w="0">
                <a:solidFill>
                  <a:schemeClr val="bg1">
                    <a:lumMod val="85000"/>
                  </a:schemeClr>
                </a:solidFill>
              </a:ln>
              <a:solidFill>
                <a:schemeClr val="bg2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5B52C75-D3E5-4A92-BE9D-A538B43F5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856" y="0"/>
            <a:ext cx="3444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466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1164</TotalTime>
  <Words>126</Words>
  <Application>Microsoft Office PowerPoint</Application>
  <PresentationFormat>宽屏</PresentationFormat>
  <Paragraphs>69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Arial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 Xu</dc:creator>
  <cp:lastModifiedBy>Cheng Xu</cp:lastModifiedBy>
  <cp:revision>147</cp:revision>
  <dcterms:created xsi:type="dcterms:W3CDTF">2021-12-05T14:03:42Z</dcterms:created>
  <dcterms:modified xsi:type="dcterms:W3CDTF">2022-02-13T10:59:06Z</dcterms:modified>
</cp:coreProperties>
</file>

<file path=docProps/thumbnail.jpeg>
</file>